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828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B5E326C-47BE-4007-BB5B-05F2764531FF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27B1283-FB70-4E62-91E7-736535F44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1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wm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63688" y="1628800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桌上足球遙控車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239852" y="4152855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組員</a:t>
            </a:r>
            <a:r>
              <a:rPr lang="en-US" altLang="zh-TW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</a:p>
          <a:p>
            <a:r>
              <a:rPr lang="en-US" altLang="zh-TW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B033040011 </a:t>
            </a:r>
            <a:r>
              <a:rPr lang="zh-TW" altLang="en-US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黃柏勳</a:t>
            </a:r>
            <a:endParaRPr lang="en-US" altLang="zh-TW" sz="20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US" altLang="zh-TW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B033040049 </a:t>
            </a:r>
            <a:r>
              <a:rPr lang="zh-TW" altLang="en-US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曾昱榮</a:t>
            </a:r>
            <a:endParaRPr lang="zh-TW" altLang="en-US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27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7452320" y="3861048"/>
            <a:ext cx="1489084" cy="2560209"/>
            <a:chOff x="2843808" y="1524211"/>
            <a:chExt cx="1269171" cy="244827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8" y="1524211"/>
              <a:ext cx="1269171" cy="2448272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582" y="1776240"/>
              <a:ext cx="1093622" cy="1944216"/>
            </a:xfrm>
            <a:prstGeom prst="rect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13" y="4894113"/>
            <a:ext cx="1391939" cy="11685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74" y="2393618"/>
            <a:ext cx="2480760" cy="1635327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466292" y="3832647"/>
            <a:ext cx="1475111" cy="2588610"/>
            <a:chOff x="1453965" y="4268902"/>
            <a:chExt cx="1427508" cy="2367793"/>
          </a:xfrm>
        </p:grpSpPr>
        <p:grpSp>
          <p:nvGrpSpPr>
            <p:cNvPr id="10" name="群組 9"/>
            <p:cNvGrpSpPr/>
            <p:nvPr/>
          </p:nvGrpSpPr>
          <p:grpSpPr>
            <a:xfrm>
              <a:off x="1453965" y="4268902"/>
              <a:ext cx="1427508" cy="2367793"/>
              <a:chOff x="2843808" y="1524211"/>
              <a:chExt cx="1269171" cy="2448272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1524211"/>
                <a:ext cx="1269171" cy="2448272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1582" y="1776239"/>
                <a:ext cx="1093622" cy="1944216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62" y="4937483"/>
              <a:ext cx="298450" cy="386363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7227">
            <a:off x="2931773" y="1283407"/>
            <a:ext cx="604133" cy="65802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3" y="2656593"/>
            <a:ext cx="733685" cy="7336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84" y="4776705"/>
            <a:ext cx="688670" cy="68867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66" y="3390278"/>
            <a:ext cx="915874" cy="915874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6221667" y="5247570"/>
            <a:ext cx="1194880" cy="633745"/>
            <a:chOff x="5573046" y="4876302"/>
            <a:chExt cx="1670316" cy="856954"/>
          </a:xfrm>
        </p:grpSpPr>
        <p:sp>
          <p:nvSpPr>
            <p:cNvPr id="25" name="向左箭號 24"/>
            <p:cNvSpPr/>
            <p:nvPr/>
          </p:nvSpPr>
          <p:spPr>
            <a:xfrm>
              <a:off x="5573046" y="5373216"/>
              <a:ext cx="1670316" cy="360040"/>
            </a:xfrm>
            <a:prstGeom prst="leftArrow">
              <a:avLst/>
            </a:prstGeom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5786454" y="4876302"/>
              <a:ext cx="1290978" cy="54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連線</a:t>
              </a:r>
              <a:endParaRPr lang="zh-TW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 rot="21235154">
            <a:off x="4625962" y="2664597"/>
            <a:ext cx="3088166" cy="765870"/>
            <a:chOff x="3539027" y="1768961"/>
            <a:chExt cx="4659740" cy="779828"/>
          </a:xfrm>
        </p:grpSpPr>
        <p:sp>
          <p:nvSpPr>
            <p:cNvPr id="27" name="弧形箭號 (下彎) 26"/>
            <p:cNvSpPr/>
            <p:nvPr/>
          </p:nvSpPr>
          <p:spPr>
            <a:xfrm rot="1209202" flipH="1">
              <a:off x="3539027" y="2000313"/>
              <a:ext cx="4659740" cy="548476"/>
            </a:xfrm>
            <a:prstGeom prst="curvedDownArrow">
              <a:avLst>
                <a:gd name="adj1" fmla="val 24126"/>
                <a:gd name="adj2" fmla="val 50000"/>
                <a:gd name="adj3" fmla="val 2500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 rot="1250066">
              <a:off x="5995404" y="1768961"/>
              <a:ext cx="1482837" cy="407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連線</a:t>
              </a:r>
              <a:endParaRPr lang="zh-TW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6209052" y="4682252"/>
            <a:ext cx="1131302" cy="627047"/>
            <a:chOff x="5559523" y="3475691"/>
            <a:chExt cx="1670316" cy="828929"/>
          </a:xfrm>
        </p:grpSpPr>
        <p:sp>
          <p:nvSpPr>
            <p:cNvPr id="30" name="向左箭號 29"/>
            <p:cNvSpPr/>
            <p:nvPr/>
          </p:nvSpPr>
          <p:spPr>
            <a:xfrm>
              <a:off x="5559523" y="3944580"/>
              <a:ext cx="1670316" cy="360040"/>
            </a:xfrm>
            <a:prstGeom prst="lef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853733" y="3475691"/>
              <a:ext cx="1232894" cy="528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控制</a:t>
              </a:r>
              <a:endPara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2096456" y="2743722"/>
            <a:ext cx="817244" cy="602637"/>
            <a:chOff x="757697" y="2067528"/>
            <a:chExt cx="814712" cy="855161"/>
          </a:xfrm>
        </p:grpSpPr>
        <p:sp>
          <p:nvSpPr>
            <p:cNvPr id="36" name="向右箭號 35"/>
            <p:cNvSpPr/>
            <p:nvPr/>
          </p:nvSpPr>
          <p:spPr>
            <a:xfrm>
              <a:off x="757697" y="2571890"/>
              <a:ext cx="814711" cy="35079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757698" y="2067528"/>
              <a:ext cx="814711" cy="567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得分</a:t>
              </a:r>
              <a:endPara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230925" y="4393516"/>
            <a:ext cx="998123" cy="2027741"/>
            <a:chOff x="2843808" y="1524211"/>
            <a:chExt cx="1269171" cy="2448272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8" y="1524211"/>
              <a:ext cx="1269171" cy="2448272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582" y="1776240"/>
              <a:ext cx="1093622" cy="1944216"/>
            </a:xfrm>
            <a:prstGeom prst="rect">
              <a:avLst/>
            </a:prstGeom>
          </p:spPr>
        </p:pic>
      </p:grpSp>
      <p:grpSp>
        <p:nvGrpSpPr>
          <p:cNvPr id="50" name="群組 49"/>
          <p:cNvGrpSpPr/>
          <p:nvPr/>
        </p:nvGrpSpPr>
        <p:grpSpPr>
          <a:xfrm rot="19649114" flipH="1">
            <a:off x="1197846" y="4566441"/>
            <a:ext cx="1869416" cy="665458"/>
            <a:chOff x="5573046" y="4960355"/>
            <a:chExt cx="1670316" cy="772901"/>
          </a:xfrm>
        </p:grpSpPr>
        <p:sp>
          <p:nvSpPr>
            <p:cNvPr id="51" name="向左箭號 50"/>
            <p:cNvSpPr/>
            <p:nvPr/>
          </p:nvSpPr>
          <p:spPr>
            <a:xfrm>
              <a:off x="5573046" y="5373216"/>
              <a:ext cx="1670316" cy="360040"/>
            </a:xfrm>
            <a:prstGeom prst="leftArrow">
              <a:avLst/>
            </a:prstGeom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5905181" y="4960355"/>
              <a:ext cx="766680" cy="464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連線</a:t>
              </a:r>
              <a:endParaRPr lang="zh-TW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4733244" y="2019433"/>
            <a:ext cx="3786653" cy="1040342"/>
            <a:chOff x="3776168" y="1122290"/>
            <a:chExt cx="4701566" cy="1427912"/>
          </a:xfrm>
        </p:grpSpPr>
        <p:sp>
          <p:nvSpPr>
            <p:cNvPr id="40" name="弧形箭號 (下彎) 39"/>
            <p:cNvSpPr/>
            <p:nvPr/>
          </p:nvSpPr>
          <p:spPr>
            <a:xfrm rot="1071981">
              <a:off x="3776168" y="1515538"/>
              <a:ext cx="4701566" cy="1034664"/>
            </a:xfrm>
            <a:prstGeom prst="curvedDown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 rot="1135290">
              <a:off x="5763849" y="1122290"/>
              <a:ext cx="2161740" cy="54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回傳比分</a:t>
              </a:r>
              <a:endPara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 rot="695707">
            <a:off x="4967526" y="3094580"/>
            <a:ext cx="808658" cy="647624"/>
            <a:chOff x="3531237" y="1853311"/>
            <a:chExt cx="930293" cy="926638"/>
          </a:xfrm>
        </p:grpSpPr>
        <p:sp>
          <p:nvSpPr>
            <p:cNvPr id="41" name="向右箭號 40"/>
            <p:cNvSpPr/>
            <p:nvPr/>
          </p:nvSpPr>
          <p:spPr>
            <a:xfrm rot="165007">
              <a:off x="3573284" y="2473419"/>
              <a:ext cx="882508" cy="306530"/>
            </a:xfrm>
            <a:prstGeom prst="rightArrow">
              <a:avLst>
                <a:gd name="adj1" fmla="val 58038"/>
                <a:gd name="adj2" fmla="val 50000"/>
              </a:avLst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531237" y="1853311"/>
              <a:ext cx="930293" cy="572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音效</a:t>
              </a:r>
              <a:endPara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 rot="19692819">
            <a:off x="3450886" y="1622616"/>
            <a:ext cx="595747" cy="760955"/>
            <a:chOff x="2169330" y="1546914"/>
            <a:chExt cx="962510" cy="788038"/>
          </a:xfrm>
        </p:grpSpPr>
        <p:sp>
          <p:nvSpPr>
            <p:cNvPr id="37" name="向上箭號 36"/>
            <p:cNvSpPr/>
            <p:nvPr/>
          </p:nvSpPr>
          <p:spPr>
            <a:xfrm>
              <a:off x="2169330" y="1608935"/>
              <a:ext cx="379237" cy="726017"/>
            </a:xfrm>
            <a:prstGeom prst="upArrow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358949" y="1546914"/>
              <a:ext cx="77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2473934" y="1556444"/>
              <a:ext cx="406946" cy="72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比分</a:t>
              </a:r>
              <a:endPara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 rot="19705465">
            <a:off x="1026677" y="3985787"/>
            <a:ext cx="1842466" cy="691127"/>
            <a:chOff x="5573046" y="4930540"/>
            <a:chExt cx="1670316" cy="802716"/>
          </a:xfrm>
        </p:grpSpPr>
        <p:sp>
          <p:nvSpPr>
            <p:cNvPr id="61" name="向左箭號 60"/>
            <p:cNvSpPr/>
            <p:nvPr/>
          </p:nvSpPr>
          <p:spPr>
            <a:xfrm>
              <a:off x="5573046" y="5373216"/>
              <a:ext cx="1670316" cy="360040"/>
            </a:xfrm>
            <a:prstGeom prst="lef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5802562" y="4930540"/>
              <a:ext cx="1394191" cy="464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回傳比分</a:t>
              </a:r>
              <a:endParaRPr lang="zh-TW" alt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140318" y="4410737"/>
            <a:ext cx="1104495" cy="2010520"/>
            <a:chOff x="1453965" y="4268902"/>
            <a:chExt cx="1427508" cy="2367793"/>
          </a:xfrm>
        </p:grpSpPr>
        <p:grpSp>
          <p:nvGrpSpPr>
            <p:cNvPr id="64" name="群組 63"/>
            <p:cNvGrpSpPr/>
            <p:nvPr/>
          </p:nvGrpSpPr>
          <p:grpSpPr>
            <a:xfrm>
              <a:off x="1453965" y="4268902"/>
              <a:ext cx="1427508" cy="2367793"/>
              <a:chOff x="2843808" y="1524211"/>
              <a:chExt cx="1269171" cy="2448272"/>
            </a:xfrm>
          </p:grpSpPr>
          <p:pic>
            <p:nvPicPr>
              <p:cNvPr id="66" name="圖片 6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1524211"/>
                <a:ext cx="1269171" cy="2448272"/>
              </a:xfrm>
              <a:prstGeom prst="rect">
                <a:avLst/>
              </a:prstGeom>
            </p:spPr>
          </p:pic>
          <p:pic>
            <p:nvPicPr>
              <p:cNvPr id="67" name="圖片 6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1582" y="1776239"/>
                <a:ext cx="1093622" cy="1944216"/>
              </a:xfrm>
              <a:prstGeom prst="rect">
                <a:avLst/>
              </a:prstGeom>
            </p:spPr>
          </p:pic>
        </p:grpSp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62" y="4937483"/>
              <a:ext cx="298450" cy="386363"/>
            </a:xfrm>
            <a:prstGeom prst="rect">
              <a:avLst/>
            </a:prstGeom>
          </p:spPr>
        </p:pic>
      </p:grpSp>
      <p:sp>
        <p:nvSpPr>
          <p:cNvPr id="68" name="文字方塊 67"/>
          <p:cNvSpPr txBox="1"/>
          <p:nvPr/>
        </p:nvSpPr>
        <p:spPr>
          <a:xfrm>
            <a:off x="1782338" y="247875"/>
            <a:ext cx="5637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遊戲架構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1356582" y="1255095"/>
            <a:ext cx="158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秒動畫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96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60777E-6 L -0.0434 0.04233 C -0.0526 0.05227 -0.06614 0.05805 -0.08038 0.05805 C -0.09653 0.05805 -0.10937 0.05227 -0.11857 0.04233 L -0.1618 -3.60777E-6 " pathEditMode="relative" rAng="0" ptsTypes="FffFF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0" y="289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.55556E-7 1.54487E-6 L 0.00451 -0.20467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-10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48561" y="476672"/>
            <a:ext cx="26468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遊戲架構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60848"/>
            <a:ext cx="331236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4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848" y="404664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32" y="1928952"/>
            <a:ext cx="2301005" cy="4090675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1409364" y="3897619"/>
            <a:ext cx="3168352" cy="1744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528888" y="2204864"/>
            <a:ext cx="2628292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178768" y="4219873"/>
            <a:ext cx="918821" cy="559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178768" y="4779113"/>
            <a:ext cx="918821" cy="559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4121953" y="1925084"/>
            <a:ext cx="2682295" cy="913600"/>
            <a:chOff x="4121953" y="1925084"/>
            <a:chExt cx="2682295" cy="913600"/>
          </a:xfrm>
        </p:grpSpPr>
        <p:cxnSp>
          <p:nvCxnSpPr>
            <p:cNvPr id="10" name="直線接點 9"/>
            <p:cNvCxnSpPr/>
            <p:nvPr/>
          </p:nvCxnSpPr>
          <p:spPr>
            <a:xfrm flipV="1">
              <a:off x="4121953" y="2383817"/>
              <a:ext cx="1170127" cy="45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H="1">
              <a:off x="5292082" y="2383817"/>
              <a:ext cx="13706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5436096" y="1925084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記分板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70311" y="3435539"/>
            <a:ext cx="2710567" cy="1034674"/>
            <a:chOff x="4502390" y="3455422"/>
            <a:chExt cx="2710567" cy="1034674"/>
          </a:xfrm>
        </p:grpSpPr>
        <p:cxnSp>
          <p:nvCxnSpPr>
            <p:cNvPr id="17" name="直線接點 16"/>
            <p:cNvCxnSpPr/>
            <p:nvPr/>
          </p:nvCxnSpPr>
          <p:spPr>
            <a:xfrm flipH="1">
              <a:off x="4502390" y="3899463"/>
              <a:ext cx="1437762" cy="5906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H="1">
              <a:off x="5940152" y="3899463"/>
              <a:ext cx="11521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5916813" y="3455422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遙控器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896923" y="3149877"/>
            <a:ext cx="3262891" cy="1113853"/>
            <a:chOff x="4502390" y="3376243"/>
            <a:chExt cx="3262891" cy="1113853"/>
          </a:xfrm>
        </p:grpSpPr>
        <p:cxnSp>
          <p:nvCxnSpPr>
            <p:cNvPr id="34" name="直線接點 33"/>
            <p:cNvCxnSpPr/>
            <p:nvPr/>
          </p:nvCxnSpPr>
          <p:spPr>
            <a:xfrm flipH="1">
              <a:off x="4502390" y="3899463"/>
              <a:ext cx="1437762" cy="5906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 flipH="1">
              <a:off x="5940153" y="3899463"/>
              <a:ext cx="18251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5953588" y="3376243"/>
              <a:ext cx="1811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迴旋踢</a:t>
              </a: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</a:t>
              </a: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4100375" y="4173884"/>
            <a:ext cx="3462422" cy="854268"/>
            <a:chOff x="4502391" y="3635828"/>
            <a:chExt cx="3154172" cy="854268"/>
          </a:xfrm>
        </p:grpSpPr>
        <p:cxnSp>
          <p:nvCxnSpPr>
            <p:cNvPr id="38" name="直線接點 37"/>
            <p:cNvCxnSpPr/>
            <p:nvPr/>
          </p:nvCxnSpPr>
          <p:spPr>
            <a:xfrm flipH="1">
              <a:off x="4502391" y="4194779"/>
              <a:ext cx="1625503" cy="2953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H="1">
              <a:off x="6102728" y="4192754"/>
              <a:ext cx="1205917" cy="20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6016630" y="3635828"/>
              <a:ext cx="1639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右轉</a:t>
              </a:r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慢</a:t>
              </a:r>
              <a:r>
                <a:rPr lang="en-US" altLang="zh-TW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771800" y="476672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射門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716016" y="2485532"/>
            <a:ext cx="4187957" cy="3354205"/>
            <a:chOff x="4716016" y="2485532"/>
            <a:chExt cx="4187957" cy="3354205"/>
          </a:xfrm>
        </p:grpSpPr>
        <p:sp>
          <p:nvSpPr>
            <p:cNvPr id="3" name="文字方塊 2"/>
            <p:cNvSpPr txBox="1"/>
            <p:nvPr/>
          </p:nvSpPr>
          <p:spPr>
            <a:xfrm>
              <a:off x="5508104" y="5070296"/>
              <a:ext cx="27363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迴旋射門</a:t>
              </a:r>
              <a:endPara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https://youtu.be/IaZdFO2wUdw</a:t>
              </a:r>
              <a:endPara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射門.wmv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4716016" y="2485532"/>
              <a:ext cx="4187957" cy="2355726"/>
            </a:xfrm>
            <a:prstGeom prst="rect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484054" y="2485532"/>
            <a:ext cx="4123950" cy="3377310"/>
            <a:chOff x="484054" y="2485532"/>
            <a:chExt cx="4123950" cy="3377310"/>
          </a:xfrm>
        </p:grpSpPr>
        <p:sp>
          <p:nvSpPr>
            <p:cNvPr id="4" name="文字方塊 3"/>
            <p:cNvSpPr txBox="1"/>
            <p:nvPr/>
          </p:nvSpPr>
          <p:spPr>
            <a:xfrm>
              <a:off x="1259632" y="5093401"/>
              <a:ext cx="2520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盤帶進球</a:t>
              </a:r>
              <a:endPara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https://youtu.be/X2sPrsLXUbk</a:t>
              </a:r>
              <a:endPara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" name="盤帶.wmv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484054" y="2485532"/>
              <a:ext cx="4123950" cy="2319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93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8921" y="620688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遊戲規則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82640" y="1916832"/>
            <a:ext cx="5760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遙控車的任何部位皆可觸球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沒有手球沒有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越位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分決勝負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運動道德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835696" y="5456262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退一步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禁止長時間阻擋球門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888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87824" y="2420888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911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197</TotalTime>
  <Words>90</Words>
  <Application>Microsoft Office PowerPoint</Application>
  <PresentationFormat>如螢幕大小 (4:3)</PresentationFormat>
  <Paragraphs>37</Paragraphs>
  <Slides>7</Slides>
  <Notes>0</Notes>
  <HiddenSlides>0</HiddenSlides>
  <MMClips>2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公正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25</cp:revision>
  <dcterms:created xsi:type="dcterms:W3CDTF">2018-06-27T21:01:00Z</dcterms:created>
  <dcterms:modified xsi:type="dcterms:W3CDTF">2018-06-28T09:49:25Z</dcterms:modified>
</cp:coreProperties>
</file>